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370" r:id="rId4"/>
    <p:sldId id="372" r:id="rId5"/>
    <p:sldId id="367" r:id="rId6"/>
    <p:sldId id="366" r:id="rId7"/>
    <p:sldId id="357" r:id="rId8"/>
    <p:sldId id="352" r:id="rId9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1C4A"/>
    <a:srgbClr val="F4F1CB"/>
    <a:srgbClr val="43180A"/>
    <a:srgbClr val="8F3015"/>
    <a:srgbClr val="FFF7DF"/>
    <a:srgbClr val="24B7E1"/>
    <a:srgbClr val="F7F8F2"/>
    <a:srgbClr val="EED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49935" autoAdjust="0"/>
  </p:normalViewPr>
  <p:slideViewPr>
    <p:cSldViewPr snapToGrid="0">
      <p:cViewPr varScale="1">
        <p:scale>
          <a:sx n="55" d="100"/>
          <a:sy n="55" d="100"/>
        </p:scale>
        <p:origin x="2754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0ACA5-877A-4E3F-B1C7-96992EE9FB05}" type="datetimeFigureOut">
              <a:rPr lang="pt-PT" smtClean="0"/>
              <a:t>18/09/2024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D0D82-C91B-4AA0-B2C8-A20210B1A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6075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 </a:t>
            </a:r>
            <a:r>
              <a:rPr lang="pt-PT" dirty="0"/>
              <a:t>Introduzir o conceito de recomendações personalizadas.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Explicação:</a:t>
            </a:r>
            <a:r>
              <a:rPr lang="pt-PT" dirty="0"/>
              <a:t> "Sabias que quando vês vídeos no YouTube ou assistes a filmes na Netflix, a IA lembra-se do que gostas e recomenda novos vídeos ou filmes?"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se já notaram que, depois de ver um vídeo no YouTube, aparecem outros vídeos parecidos.</a:t>
            </a:r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Mostrar como a IA no YouTube faz recomendações.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Explicação:</a:t>
            </a:r>
            <a:r>
              <a:rPr lang="pt-PT" dirty="0"/>
              <a:t> "Quando vês um vídeo no YouTube, a IA guarda essa informação e recomenda mais vídeos semelhantes para ti.“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Atividades:</a:t>
            </a:r>
            <a:r>
              <a:rPr lang="pt-PT" dirty="0"/>
              <a:t> Mostrar uma imagem do YouTube com vídeos recomendados ao lado. Perguntar às crianças se gostam dessas sugestões e discutir como a IA ajuda a encontrar novos vídeos.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27215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Explicar como a IA "aprende" as preferências das pessoas.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Explicação:</a:t>
            </a:r>
            <a:r>
              <a:rPr lang="pt-PT" dirty="0"/>
              <a:t> "Quanto mais vídeos, filmes ou músicas assistimos, mais a IA aprende sobre os nossos gostos e faz melhores sugestões."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Atividades:</a:t>
            </a:r>
            <a:r>
              <a:rPr lang="pt-PT" dirty="0"/>
              <a:t> Perguntar às crianças o que acham que acontece se virem muitos vídeos de desenhos animados. Que tipo de vídeos o YouTube começaria a sugerir?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07244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Ensinar sobre os cuidados ao seguir recomendações.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Explicação:</a:t>
            </a:r>
            <a:r>
              <a:rPr lang="pt-PT" dirty="0"/>
              <a:t> "Às vezes, a IA pode sugerir vídeos que não são adequados. Por isso, é importante pedir ajuda a um adulto antes de ver algo novo."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Atividades:</a:t>
            </a:r>
            <a:r>
              <a:rPr lang="pt-PT" dirty="0"/>
              <a:t> Discutir com as crianças a importância de sempre pedir ajuda ao ver vídeos novos ou que pareçam estranhos.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86408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Mostrar de forma prática como a IA recomenda conteúdos com base em gostos e padrões.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 </a:t>
            </a:r>
            <a:r>
              <a:rPr lang="pt-PT" dirty="0"/>
              <a:t>"Vamos brincar ao jogo das recomendações! Neste jogo, vais ter de adivinhar que tipo de atividades ou vídeos o teu colega gostaria, baseando-te nas escolhas que ele fez antes.”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Atividades: 1 - </a:t>
            </a:r>
            <a:r>
              <a:rPr lang="pt-PT" dirty="0"/>
              <a:t>Crie um conjunto de cartões com imagens de atividades “infantis” (4 grupos). </a:t>
            </a:r>
            <a:r>
              <a:rPr lang="pt-PT" b="1" dirty="0"/>
              <a:t>2 - </a:t>
            </a:r>
            <a:r>
              <a:rPr lang="pt-PT" dirty="0"/>
              <a:t>Mostre um conjunto de 3 cartões diferentes para uma criança escolher. </a:t>
            </a:r>
            <a:r>
              <a:rPr lang="pt-PT" b="1" dirty="0"/>
              <a:t>3 - </a:t>
            </a:r>
            <a:r>
              <a:rPr lang="pt-PT" dirty="0"/>
              <a:t>Depois que a criança escolher um cartão, apresente outro conjunto de 3 cartões, com pelo menos uma opção relacionada ao cartão escolhido anteriormente. </a:t>
            </a:r>
            <a:r>
              <a:rPr lang="pt-PT" b="1" dirty="0"/>
              <a:t>4 -</a:t>
            </a:r>
            <a:r>
              <a:rPr lang="pt-PT" dirty="0"/>
              <a:t> Repita o processo, até esgotar os cartões. No final, apresente as escolhas de uma criança, e peça ao grupo para dizerem qual é a brincadeira favorita do colega. Explique que é assim que a IA "aprende" sobre as nossas preferências para recomendar algo que provavelmente vamos gostar.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244066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Refletir sobre as vantagens e os cuidados nas recomendações.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"O que aprendemos hoje sobre as recomendações no YouTube? Como é que a IA pode nos ajudar e o que devemos ter em mente?"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se acham as recomendações úteis e como podem usá-las de forma segura.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4557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8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1910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9C068-2B7E-4D33-9BBA-42E2F1E1B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CD6F47F-A34C-44CF-B2EC-BF4BA648CB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1E3A7EF-7C31-4709-8902-D00451D3E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18/09/2024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2BCA027-9104-4004-A5CF-B2E6E921B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2D192CA-6F22-4832-B872-7B5561E1C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3612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xão Reta 4">
            <a:extLst>
              <a:ext uri="{FF2B5EF4-FFF2-40B4-BE49-F238E27FC236}">
                <a16:creationId xmlns:a16="http://schemas.microsoft.com/office/drawing/2014/main" id="{236B3BCC-B917-4A5E-AE7C-97D18B04D0DC}"/>
              </a:ext>
            </a:extLst>
          </p:cNvPr>
          <p:cNvCxnSpPr>
            <a:cxnSpLocks/>
          </p:cNvCxnSpPr>
          <p:nvPr userDrawn="1"/>
        </p:nvCxnSpPr>
        <p:spPr>
          <a:xfrm>
            <a:off x="2677731" y="440842"/>
            <a:ext cx="0" cy="696449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437119BA-A688-4F92-ADCF-3BCF3BB00F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00" y="438198"/>
            <a:ext cx="1917736" cy="701736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F51B8008-BE2D-4228-9BB5-72402EEF84E5}"/>
              </a:ext>
            </a:extLst>
          </p:cNvPr>
          <p:cNvSpPr/>
          <p:nvPr userDrawn="1"/>
        </p:nvSpPr>
        <p:spPr>
          <a:xfrm>
            <a:off x="2677729" y="6620933"/>
            <a:ext cx="9514271" cy="23706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C022B2C9-A344-497D-9CD5-B13591C16CDB}"/>
              </a:ext>
            </a:extLst>
          </p:cNvPr>
          <p:cNvSpPr/>
          <p:nvPr userDrawn="1"/>
        </p:nvSpPr>
        <p:spPr>
          <a:xfrm>
            <a:off x="0" y="6620932"/>
            <a:ext cx="2677729" cy="23706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5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A84670-0AE8-4C31-B6FB-8C001A97B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2D560E5-7276-466E-B4B2-184E45734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63A1A82F-7303-4249-9DE0-0F6B6725F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51861E5-0123-4B7F-B00E-F150F0077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18/09/2024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50A131D-04B5-4C94-A88D-2EA4E543A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950AA2F-5223-479C-9553-0FE71A8D1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761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77ABA-0B0E-419F-9874-33655D9DC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7794705B-E7E1-4996-82D9-DF183D7312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58F236BD-1853-465C-B6D3-A6428657C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045ED8D-E5F4-489C-8EB2-0C45633EE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18/09/2024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3FE942D-E194-4CFF-A55D-7EEAF7AF2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DEA2815-4681-4AF2-90BA-6FD0ACB1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16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C9F42-843D-4DDD-8A54-867E405E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40BC4EC-7113-4033-893F-BA6338DBC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2D4862E-B464-4B39-8C85-A9E6112C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18/09/2024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8FAA71C-806C-4D02-A4F9-DA787468C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6E63056-0108-4F52-91CE-BD2F72272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4149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E0325FA-D793-41E8-8CAE-57DEB7ED4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F10BB79-24A0-4A7D-9362-960495514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CBDB4DB-5197-487B-8354-320521193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18/09/2024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68DEBAD-2C77-4779-AF51-5FCDC0EAD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B0DCC02-4314-4F35-98F4-24EAAD648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850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543C2B7E-F2FD-4DB1-A951-EF5A579D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9E2475-FCBA-4AFD-8552-732543659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C308B0A-3D90-4AC1-BA40-C95BC8E407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191D3-D824-4BF9-BBA9-6EBF0330CAEB}" type="datetimeFigureOut">
              <a:rPr lang="pt-PT" smtClean="0"/>
              <a:t>18/09/2024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67EF709-93DD-470B-9B28-0AEFA104FD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05281B5-9B8A-4F78-8E83-E359C8DE4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579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kv4CA9JEmQ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64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3139903" y="2998113"/>
            <a:ext cx="5912196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Inteligência Artificial</a:t>
            </a:r>
            <a:b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r>
              <a:rPr lang="pt-PT" sz="4000" b="1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Recomendações</a:t>
            </a:r>
          </a:p>
        </p:txBody>
      </p:sp>
    </p:spTree>
    <p:extLst>
      <p:ext uri="{BB962C8B-B14F-4D97-AF65-F5344CB8AC3E}">
        <p14:creationId xmlns:p14="http://schemas.microsoft.com/office/powerpoint/2010/main" val="1980292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captura de ecrã, monitor, homem, ecrã&#10;&#10;Descrição gerada automaticamente">
            <a:hlinkClick r:id="rId3"/>
            <a:extLst>
              <a:ext uri="{FF2B5EF4-FFF2-40B4-BE49-F238E27FC236}">
                <a16:creationId xmlns:a16="http://schemas.microsoft.com/office/drawing/2014/main" id="{229373D9-1D40-4D90-A98D-F22A7C1129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19" r="5240"/>
          <a:stretch/>
        </p:blipFill>
        <p:spPr>
          <a:xfrm>
            <a:off x="1213944" y="1440870"/>
            <a:ext cx="9764111" cy="4827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64689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interior, mobília, desenho, brinquedo&#10;&#10;Descrição gerada automaticamente">
            <a:extLst>
              <a:ext uri="{FF2B5EF4-FFF2-40B4-BE49-F238E27FC236}">
                <a16:creationId xmlns:a16="http://schemas.microsoft.com/office/drawing/2014/main" id="{9F0B0F91-8836-7E0E-440E-6E4E4AF69E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600" y="1448946"/>
            <a:ext cx="8542800" cy="488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508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0ECE6627-5822-4C58-8F80-82DB7FE923D6}"/>
              </a:ext>
            </a:extLst>
          </p:cNvPr>
          <p:cNvGrpSpPr/>
          <p:nvPr/>
        </p:nvGrpSpPr>
        <p:grpSpPr>
          <a:xfrm>
            <a:off x="1824600" y="1429085"/>
            <a:ext cx="8542800" cy="4881599"/>
            <a:chOff x="1824600" y="1429085"/>
            <a:chExt cx="8542800" cy="4881599"/>
          </a:xfrm>
        </p:grpSpPr>
        <p:pic>
          <p:nvPicPr>
            <p:cNvPr id="3" name="Imagem 2" descr="Uma imagem com desenho, rapaz, desenhos de criança, interior&#10;&#10;Descrição gerada automaticamente">
              <a:extLst>
                <a:ext uri="{FF2B5EF4-FFF2-40B4-BE49-F238E27FC236}">
                  <a16:creationId xmlns:a16="http://schemas.microsoft.com/office/drawing/2014/main" id="{A15E4826-F13D-F7F4-29A7-E9E2EFE896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4600" y="1429085"/>
              <a:ext cx="8542800" cy="4881599"/>
            </a:xfrm>
            <a:prstGeom prst="rect">
              <a:avLst/>
            </a:prstGeom>
          </p:spPr>
        </p:pic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E7DFC008-3307-EB0C-FBDB-B753C8A4CDE0}"/>
                </a:ext>
              </a:extLst>
            </p:cNvPr>
            <p:cNvSpPr/>
            <p:nvPr/>
          </p:nvSpPr>
          <p:spPr>
            <a:xfrm>
              <a:off x="4925683" y="2104845"/>
              <a:ext cx="2311879" cy="33643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</p:grpSp>
    </p:spTree>
    <p:extLst>
      <p:ext uri="{BB962C8B-B14F-4D97-AF65-F5344CB8AC3E}">
        <p14:creationId xmlns:p14="http://schemas.microsoft.com/office/powerpoint/2010/main" val="2247484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Brinquedos de bebé, brinquedo, desenho, interior&#10;&#10;Descrição gerada automaticamente">
            <a:extLst>
              <a:ext uri="{FF2B5EF4-FFF2-40B4-BE49-F238E27FC236}">
                <a16:creationId xmlns:a16="http://schemas.microsoft.com/office/drawing/2014/main" id="{E5F4241B-17D9-4932-B696-FCD65119B0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600" y="1474237"/>
            <a:ext cx="8542800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8323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interior, vestuário, parede, pessoa&#10;&#10;Descrição gerada automaticamente">
            <a:extLst>
              <a:ext uri="{FF2B5EF4-FFF2-40B4-BE49-F238E27FC236}">
                <a16:creationId xmlns:a16="http://schemas.microsoft.com/office/drawing/2014/main" id="{7F91AA6A-0F32-4071-BB82-66146973D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300" y="1432560"/>
            <a:ext cx="8681400" cy="49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831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64479599-0E10-400F-8E34-CA64DF77D78A}"/>
              </a:ext>
            </a:extLst>
          </p:cNvPr>
          <p:cNvGrpSpPr/>
          <p:nvPr/>
        </p:nvGrpSpPr>
        <p:grpSpPr>
          <a:xfrm>
            <a:off x="2448529" y="2838999"/>
            <a:ext cx="7294941" cy="1180002"/>
            <a:chOff x="2491039" y="4757542"/>
            <a:chExt cx="7294941" cy="1180002"/>
          </a:xfrm>
        </p:grpSpPr>
        <p:pic>
          <p:nvPicPr>
            <p:cNvPr id="18" name="Picture 2" descr="cc logo">
              <a:extLst>
                <a:ext uri="{FF2B5EF4-FFF2-40B4-BE49-F238E27FC236}">
                  <a16:creationId xmlns:a16="http://schemas.microsoft.com/office/drawing/2014/main" id="{8AD3218A-994E-4FFF-BEE5-392BC0C48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EFBBDA7C-3050-4190-8027-1432ACA166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>
              <a:extLst>
                <a:ext uri="{FF2B5EF4-FFF2-40B4-BE49-F238E27FC236}">
                  <a16:creationId xmlns:a16="http://schemas.microsoft.com/office/drawing/2014/main" id="{B93FA1D3-02BA-400B-B344-E782A67690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>
              <a:extLst>
                <a:ext uri="{FF2B5EF4-FFF2-40B4-BE49-F238E27FC236}">
                  <a16:creationId xmlns:a16="http://schemas.microsoft.com/office/drawing/2014/main" id="{ACF79A97-4F51-4DE1-9DBD-A0D1884E91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05876ABE-525A-40EC-B236-804119563768}"/>
              </a:ext>
            </a:extLst>
          </p:cNvPr>
          <p:cNvSpPr/>
          <p:nvPr/>
        </p:nvSpPr>
        <p:spPr>
          <a:xfrm>
            <a:off x="3048000" y="4119911"/>
            <a:ext cx="6096000" cy="8720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4.0 Internacional (CC BY-NC-SA 4.0)</a:t>
            </a:r>
            <a:endParaRPr lang="pt-PT" sz="2800" b="1" dirty="0">
              <a:effectLst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2C0A9F3-E22F-4823-8DC7-CE5718517B77}"/>
              </a:ext>
            </a:extLst>
          </p:cNvPr>
          <p:cNvSpPr txBox="1"/>
          <p:nvPr/>
        </p:nvSpPr>
        <p:spPr>
          <a:xfrm>
            <a:off x="2220791" y="5997402"/>
            <a:ext cx="77504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b="1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Nota: </a:t>
            </a:r>
            <a:r>
              <a:rPr lang="pt-PT" b="0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As imagens deste documento foram criadas com o GPT-4o</a:t>
            </a:r>
            <a:endParaRPr lang="pt-PT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41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3101</TotalTime>
  <Words>554</Words>
  <Application>Microsoft Office PowerPoint</Application>
  <PresentationFormat>Ecrã Panorâmico</PresentationFormat>
  <Paragraphs>36</Paragraphs>
  <Slides>8</Slides>
  <Notes>8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Helvetica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72</cp:revision>
  <dcterms:created xsi:type="dcterms:W3CDTF">2023-12-18T09:39:58Z</dcterms:created>
  <dcterms:modified xsi:type="dcterms:W3CDTF">2024-09-18T14:02:57Z</dcterms:modified>
</cp:coreProperties>
</file>