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8" r:id="rId3"/>
    <p:sldId id="365" r:id="rId4"/>
    <p:sldId id="373" r:id="rId5"/>
    <p:sldId id="374" r:id="rId6"/>
    <p:sldId id="371" r:id="rId7"/>
    <p:sldId id="367" r:id="rId8"/>
    <p:sldId id="357" r:id="rId9"/>
    <p:sldId id="352" r:id="rId10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1C4A"/>
    <a:srgbClr val="F4F1CB"/>
    <a:srgbClr val="43180A"/>
    <a:srgbClr val="8F3015"/>
    <a:srgbClr val="FFF7DF"/>
    <a:srgbClr val="24B7E1"/>
    <a:srgbClr val="F7F8F2"/>
    <a:srgbClr val="EEDB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2" autoAdjust="0"/>
    <p:restoredTop sz="53464" autoAdjust="0"/>
  </p:normalViewPr>
  <p:slideViewPr>
    <p:cSldViewPr snapToGrid="0">
      <p:cViewPr varScale="1">
        <p:scale>
          <a:sx n="59" d="100"/>
          <a:sy n="59" d="100"/>
        </p:scale>
        <p:origin x="2592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B0ACA5-877A-4E3F-B1C7-96992EE9FB05}" type="datetimeFigureOut">
              <a:rPr lang="pt-PT" smtClean="0"/>
              <a:t>18/09/2024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D0D82-C91B-4AA0-B2C8-A20210B1AA42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46075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71181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 </a:t>
            </a:r>
            <a:r>
              <a:rPr lang="pt-PT" dirty="0"/>
              <a:t>Introduzir o conceito de IA de forma simples.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Explicação: </a:t>
            </a:r>
            <a:r>
              <a:rPr lang="pt-PT" dirty="0"/>
              <a:t>"Hoje vamos aprender sobre Inteligência Artificial, ou IA. A IA permite que os computadores e os robôs pensem e façam escolhas, como os humanos. Por exemplo, uma assistente virtual pode dizer como é que está o tempo ou tocar a nossa música favorita.“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Atividades: </a:t>
            </a:r>
            <a:r>
              <a:rPr lang="pt-PT" dirty="0"/>
              <a:t>Perguntar às crianças se já ouviram falar de assistentes virtuais como a Siri, a Alexa ou Google </a:t>
            </a:r>
            <a:r>
              <a:rPr lang="pt-PT" dirty="0" err="1"/>
              <a:t>Home</a:t>
            </a:r>
            <a:r>
              <a:rPr lang="pt-PT" dirty="0"/>
              <a:t>.</a:t>
            </a:r>
            <a:endParaRPr lang="pt-PT" b="0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2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759469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</a:t>
            </a:r>
            <a:r>
              <a:rPr lang="pt-PT" dirty="0"/>
              <a:t> Apresentar a Alexa e ver se as crianças a reconhecem.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Explicação: </a:t>
            </a:r>
            <a:r>
              <a:rPr lang="pt-PT" dirty="0"/>
              <a:t>"Esta é a Alexa! A Alexa é uma assistente virtual que responde a perguntas e pode fazer coisas como tocar música ou dizer como é que está o tempo.“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Atividades: </a:t>
            </a:r>
            <a:r>
              <a:rPr lang="pt-PT" dirty="0"/>
              <a:t>Mostrar uma imagem da Alexa ou um vídeo curto demonstrando como ela funciona. Perguntar às crianças se já ouviram falar da Alexa ou se alguém em casa usa. Discutir como a Alexa pode ajudar no dia a dia, como definir alarmes ou lembrar de tarefas importantes.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095773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</a:t>
            </a:r>
            <a:r>
              <a:rPr lang="pt-PT" dirty="0"/>
              <a:t> Introduzir o Google </a:t>
            </a:r>
            <a:r>
              <a:rPr lang="pt-PT" dirty="0" err="1"/>
              <a:t>Home</a:t>
            </a:r>
            <a:r>
              <a:rPr lang="pt-PT" dirty="0"/>
              <a:t> e verificar se as crianças já o viram ou ouviram falar.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Explicação: </a:t>
            </a:r>
            <a:r>
              <a:rPr lang="pt-PT" dirty="0"/>
              <a:t>"Este é o Google </a:t>
            </a:r>
            <a:r>
              <a:rPr lang="pt-PT" dirty="0" err="1"/>
              <a:t>Home</a:t>
            </a:r>
            <a:r>
              <a:rPr lang="pt-PT" dirty="0"/>
              <a:t>! Ele também é um assistente virtual, e pode ajudar a responder a perguntas, como encontrar informações na internet ou a controlar coisas em casa, como as luzes.“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Atividades: </a:t>
            </a:r>
            <a:r>
              <a:rPr lang="pt-PT" dirty="0"/>
              <a:t>Mostrar uma imagem ou vídeo do Google </a:t>
            </a:r>
            <a:r>
              <a:rPr lang="pt-PT" dirty="0" err="1"/>
              <a:t>Home</a:t>
            </a:r>
            <a:r>
              <a:rPr lang="pt-PT" dirty="0"/>
              <a:t> em funcionamento. Perguntar se as crianças conhecem alguém que usa o Google </a:t>
            </a:r>
            <a:r>
              <a:rPr lang="pt-PT" dirty="0" err="1"/>
              <a:t>Home</a:t>
            </a:r>
            <a:r>
              <a:rPr lang="pt-PT" dirty="0"/>
              <a:t> e explicar que ele pode fazer coisas como ligar as luzes ou dizer a previsão do tempo.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18046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</a:t>
            </a:r>
            <a:r>
              <a:rPr lang="pt-PT" dirty="0"/>
              <a:t> Introduzir a Siri e mostrar o que ela pode fazer.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Explicação: </a:t>
            </a:r>
            <a:r>
              <a:rPr lang="pt-PT" dirty="0"/>
              <a:t>"Esta é a Siri! A Siri é uma assistente virtual que vive nos dispositivos da Apple, como o iPhone e o iPad. Ela pode responder a perguntas e ajudar a lembrar de coisas, como tarefas para fazer durante o dia.“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Atividades: </a:t>
            </a:r>
            <a:r>
              <a:rPr lang="pt-PT" dirty="0"/>
              <a:t>Mostrar uma imagem ou vídeo curto de alguém usando a Siri. Perguntar às crianças se já viram ou ouviram alguém falar com a Siri. Discutir como a Siri pode ajudar, como tocar música, fazer chamadas ou enviar mensagens.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333923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Objetivo:</a:t>
            </a:r>
            <a:r>
              <a:rPr lang="pt-PT" dirty="0"/>
              <a:t> Mostrar o vídeo e promover a reflexão sobre as limitações dos assistentes virtuais quando não conseguem entender a voz de uma pessoa.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 Explicação: </a:t>
            </a:r>
            <a:r>
              <a:rPr lang="pt-PT" dirty="0"/>
              <a:t>“Vejam com atenção o vídeo. O senhor fala inglês, mas não se preocupem, vocês vão perceber o que ele está a fazer e o que vai acontecer”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dirty="0"/>
              <a:t> </a:t>
            </a:r>
            <a:r>
              <a:rPr lang="pt-PT" b="1" dirty="0"/>
              <a:t>Atividades: </a:t>
            </a:r>
            <a:r>
              <a:rPr lang="pt-PT" dirty="0"/>
              <a:t>Após o vídeo, perguntar às crianças o que acharam engraçado e o que aconteceu de errado no vídeo.</a:t>
            </a:r>
            <a:br>
              <a:rPr lang="pt-PT" dirty="0"/>
            </a:br>
            <a:r>
              <a:rPr lang="pt-PT" dirty="0"/>
              <a:t>Poderá perguntar "Porque será que os assistentes virtuais não reconheceram a voz da pessoa?“; "O que podemos aprender com isso?“; … Poderá ainda acrescentar sobre a importância de ser preciso sempre uma alternativa, como usar um botão ou um comando no telemóvel, caso os assistentes virtuais não consigam entender.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718615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Incentivar as crianças a pintarem um assistente virtual.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"Agora que vimos como a Alexa, o Google </a:t>
            </a:r>
            <a:r>
              <a:rPr lang="pt-PT" dirty="0" err="1"/>
              <a:t>Home</a:t>
            </a:r>
            <a:r>
              <a:rPr lang="pt-PT" dirty="0"/>
              <a:t> e a Siri funcionam, vamos pintar um assistente virtual!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Distribuir papel e lápis de cor para que as crianças pintem o assistente virtual. No fim, incentivar as crianças a pensar em tarefas que o robô poderia fazer, como ajudar nas tarefas de casa ou lembrar coisas importantes.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864084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pt-PT" b="1" dirty="0"/>
              <a:t>Guia de Apoio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Objetivo:</a:t>
            </a:r>
            <a:r>
              <a:rPr lang="pt-PT" dirty="0"/>
              <a:t> Refletir sobre como os assistentes virtuais ajudam no dia a dia.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Explicação:</a:t>
            </a:r>
            <a:r>
              <a:rPr lang="pt-PT" dirty="0"/>
              <a:t> "O que aprendemos hoje sobre a Alexa, o Google </a:t>
            </a:r>
            <a:r>
              <a:rPr lang="pt-PT" dirty="0" err="1"/>
              <a:t>Home</a:t>
            </a:r>
            <a:r>
              <a:rPr lang="pt-PT" dirty="0"/>
              <a:t> e a Siri? Como é que estes dispositivos inteligentes podem ajudar as pessoas?"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PT" b="1" dirty="0"/>
              <a:t>Atividades:</a:t>
            </a:r>
            <a:r>
              <a:rPr lang="pt-PT" dirty="0"/>
              <a:t> Perguntar às crianças o que acharam mais interessante sobre os assistentes virtuais e discutir como gostariam de usar IA em casa ou na escola.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79D0D82-C91B-4AA0-B2C8-A20210B1AA42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645574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E48229-1FEE-6E46-9F74-4BAE0498CF67}" type="slidenum">
              <a:rPr lang="pt-PT" smtClean="0"/>
              <a:t>9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01910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D9C068-2B7E-4D33-9BBA-42E2F1E1B2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CD6F47F-A34C-44CF-B2EC-BF4BA648CB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1E3A7EF-7C31-4709-8902-D00451D3E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18/09/2024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2BCA027-9104-4004-A5CF-B2E6E921B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82D192CA-6F22-4832-B872-7B5561E1C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63612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xão Reta 4">
            <a:extLst>
              <a:ext uri="{FF2B5EF4-FFF2-40B4-BE49-F238E27FC236}">
                <a16:creationId xmlns:a16="http://schemas.microsoft.com/office/drawing/2014/main" id="{236B3BCC-B917-4A5E-AE7C-97D18B04D0DC}"/>
              </a:ext>
            </a:extLst>
          </p:cNvPr>
          <p:cNvCxnSpPr>
            <a:cxnSpLocks/>
          </p:cNvCxnSpPr>
          <p:nvPr userDrawn="1"/>
        </p:nvCxnSpPr>
        <p:spPr>
          <a:xfrm>
            <a:off x="2677731" y="440842"/>
            <a:ext cx="0" cy="696449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m 9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437119BA-A688-4F92-ADCF-3BCF3BB00F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100" y="438198"/>
            <a:ext cx="1917736" cy="701736"/>
          </a:xfrm>
          <a:prstGeom prst="rect">
            <a:avLst/>
          </a:prstGeom>
        </p:spPr>
      </p:pic>
      <p:sp>
        <p:nvSpPr>
          <p:cNvPr id="12" name="Retângulo 11">
            <a:extLst>
              <a:ext uri="{FF2B5EF4-FFF2-40B4-BE49-F238E27FC236}">
                <a16:creationId xmlns:a16="http://schemas.microsoft.com/office/drawing/2014/main" id="{F51B8008-BE2D-4228-9BB5-72402EEF84E5}"/>
              </a:ext>
            </a:extLst>
          </p:cNvPr>
          <p:cNvSpPr/>
          <p:nvPr userDrawn="1"/>
        </p:nvSpPr>
        <p:spPr>
          <a:xfrm>
            <a:off x="2677729" y="6620933"/>
            <a:ext cx="9514271" cy="23706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C022B2C9-A344-497D-9CD5-B13591C16CDB}"/>
              </a:ext>
            </a:extLst>
          </p:cNvPr>
          <p:cNvSpPr/>
          <p:nvPr userDrawn="1"/>
        </p:nvSpPr>
        <p:spPr>
          <a:xfrm>
            <a:off x="0" y="6620932"/>
            <a:ext cx="2677729" cy="23706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253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A84670-0AE8-4C31-B6FB-8C001A97B0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2D560E5-7276-466E-B4B2-184E457344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63A1A82F-7303-4249-9DE0-0F6B6725F6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751861E5-0123-4B7F-B00E-F150F0077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18/09/2024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950A131D-04B5-4C94-A88D-2EA4E543A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950AA2F-5223-479C-9553-0FE71A8D1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07618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577ABA-0B0E-419F-9874-33655D9DC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7794705B-E7E1-4996-82D9-DF183D7312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58F236BD-1853-465C-B6D3-A6428657CC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C045ED8D-E5F4-489C-8EB2-0C45633EE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18/09/2024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03FE942D-E194-4CFF-A55D-7EEAF7AF2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DEA2815-4681-4AF2-90BA-6FD0ACB1C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1160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EC9F42-843D-4DDD-8A54-867E405E2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140BC4EC-7113-4033-893F-BA6338DBC8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52D4862E-B464-4B39-8C85-A9E6112CE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18/09/2024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A8FAA71C-806C-4D02-A4F9-DA787468C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6E63056-0108-4F52-91CE-BD2F72272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54149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E0325FA-D793-41E8-8CAE-57DEB7ED4F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AF10BB79-24A0-4A7D-9362-9604955141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2CBDB4DB-5197-487B-8354-320521193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91D3-D824-4BF9-BBA9-6EBF0330CAEB}" type="datetimeFigureOut">
              <a:rPr lang="pt-PT" smtClean="0"/>
              <a:t>18/09/2024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968DEBAD-2C77-4779-AF51-5FCDC0EAD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4B0DCC02-4314-4F35-98F4-24EAAD648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98507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543C2B7E-F2FD-4DB1-A951-EF5A579DC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1F9E2475-FCBA-4AFD-8552-732543659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4C308B0A-3D90-4AC1-BA40-C95BC8E407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191D3-D824-4BF9-BBA9-6EBF0330CAEB}" type="datetimeFigureOut">
              <a:rPr lang="pt-PT" smtClean="0"/>
              <a:t>18/09/2024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E67EF709-93DD-470B-9B28-0AEFA104FD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005281B5-9B8A-4F78-8E83-E359C8DE46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A246B-CF83-49E9-B2F0-F0F009BEC748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95793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  <p:sldLayoutId id="2147483657" r:id="rId4"/>
    <p:sldLayoutId id="2147483658" r:id="rId5"/>
    <p:sldLayoutId id="214748365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nwPtcqcqz00?feature=oembed" TargetMode="Externa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texto&#10;&#10;Descrição gerada automaticamente">
            <a:extLst>
              <a:ext uri="{FF2B5EF4-FFF2-40B4-BE49-F238E27FC236}">
                <a16:creationId xmlns:a16="http://schemas.microsoft.com/office/drawing/2014/main" id="{BA5DE0F8-DAFE-0C47-9FB0-DF170049D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912" y="2921176"/>
            <a:ext cx="5276088" cy="1015645"/>
          </a:xfrm>
          <a:prstGeom prst="rect">
            <a:avLst/>
          </a:prstGeom>
        </p:spPr>
      </p:pic>
      <p:pic>
        <p:nvPicPr>
          <p:cNvPr id="3" name="Imagem 2" descr="Uma imagem com Gráficos, clipart, design gráfico&#10;&#10;Descrição gerada automaticamente">
            <a:extLst>
              <a:ext uri="{FF2B5EF4-FFF2-40B4-BE49-F238E27FC236}">
                <a16:creationId xmlns:a16="http://schemas.microsoft.com/office/drawing/2014/main" id="{2E84A81D-8704-488F-ABF5-D4EFCE5C2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561" y="2759571"/>
            <a:ext cx="3628920" cy="1327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564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ângulo 12">
            <a:extLst>
              <a:ext uri="{FF2B5EF4-FFF2-40B4-BE49-F238E27FC236}">
                <a16:creationId xmlns:a16="http://schemas.microsoft.com/office/drawing/2014/main" id="{4FAA28DA-9CDF-124F-B4FF-EC7705BE7F0B}"/>
              </a:ext>
            </a:extLst>
          </p:cNvPr>
          <p:cNvSpPr/>
          <p:nvPr/>
        </p:nvSpPr>
        <p:spPr>
          <a:xfrm>
            <a:off x="3190461" y="2998113"/>
            <a:ext cx="5811078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50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Inteligência Artificial</a:t>
            </a:r>
            <a:br>
              <a:rPr lang="pt-PT" sz="5000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</a:br>
            <a:r>
              <a:rPr lang="pt-PT" sz="4000" b="1" dirty="0">
                <a:ln w="0"/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Assistentes Virtuais</a:t>
            </a:r>
          </a:p>
        </p:txBody>
      </p:sp>
    </p:spTree>
    <p:extLst>
      <p:ext uri="{BB962C8B-B14F-4D97-AF65-F5344CB8AC3E}">
        <p14:creationId xmlns:p14="http://schemas.microsoft.com/office/powerpoint/2010/main" val="1980292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Uma imagem com pufe com caixa de arrumação, círculo, interior&#10;&#10;Descrição gerada automaticamente">
            <a:extLst>
              <a:ext uri="{FF2B5EF4-FFF2-40B4-BE49-F238E27FC236}">
                <a16:creationId xmlns:a16="http://schemas.microsoft.com/office/drawing/2014/main" id="{9E4CD042-759E-465B-8690-9266B79046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75" t="18673" r="15344" b="21139"/>
          <a:stretch/>
        </p:blipFill>
        <p:spPr>
          <a:xfrm>
            <a:off x="3747889" y="1939955"/>
            <a:ext cx="4696221" cy="2978090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046A151F-AFF6-40D1-9D43-EBC55ECD50FB}"/>
              </a:ext>
            </a:extLst>
          </p:cNvPr>
          <p:cNvSpPr/>
          <p:nvPr/>
        </p:nvSpPr>
        <p:spPr>
          <a:xfrm>
            <a:off x="5299146" y="5249121"/>
            <a:ext cx="159370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4000" b="0" cap="none" spc="0" dirty="0">
                <a:ln w="0"/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Alexa</a:t>
            </a:r>
          </a:p>
        </p:txBody>
      </p:sp>
    </p:spTree>
    <p:extLst>
      <p:ext uri="{BB962C8B-B14F-4D97-AF65-F5344CB8AC3E}">
        <p14:creationId xmlns:p14="http://schemas.microsoft.com/office/powerpoint/2010/main" val="1601949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m círculo&#10;&#10;Descrição gerada automaticamente">
            <a:extLst>
              <a:ext uri="{FF2B5EF4-FFF2-40B4-BE49-F238E27FC236}">
                <a16:creationId xmlns:a16="http://schemas.microsoft.com/office/drawing/2014/main" id="{5F298C0C-FECC-48A7-8CD4-DE4B71B8D4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27" t="31440" r="17383" b="23570"/>
          <a:stretch/>
        </p:blipFill>
        <p:spPr>
          <a:xfrm>
            <a:off x="3793589" y="1832691"/>
            <a:ext cx="4604821" cy="3192618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129B880A-933C-456B-BB4C-5E41A90A68F9}"/>
              </a:ext>
            </a:extLst>
          </p:cNvPr>
          <p:cNvSpPr/>
          <p:nvPr/>
        </p:nvSpPr>
        <p:spPr>
          <a:xfrm>
            <a:off x="4270018" y="5359479"/>
            <a:ext cx="365196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4000" b="0" cap="none" spc="0" dirty="0">
                <a:ln w="0"/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Google </a:t>
            </a:r>
            <a:r>
              <a:rPr lang="pt-PT" sz="4000" b="0" cap="none" spc="0" dirty="0" err="1">
                <a:ln w="0"/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  <a:endParaRPr lang="pt-PT" sz="4000" b="0" cap="none" spc="0" dirty="0">
              <a:ln w="0"/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513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omePod mini - Apple">
            <a:extLst>
              <a:ext uri="{FF2B5EF4-FFF2-40B4-BE49-F238E27FC236}">
                <a16:creationId xmlns:a16="http://schemas.microsoft.com/office/drawing/2014/main" id="{1EE5ADDE-9551-42CC-98BE-08B85602A6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5436" y="1686909"/>
            <a:ext cx="3781128" cy="348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4A43A9B8-3E79-46A4-941C-7DD49FBC5276}"/>
              </a:ext>
            </a:extLst>
          </p:cNvPr>
          <p:cNvSpPr/>
          <p:nvPr/>
        </p:nvSpPr>
        <p:spPr>
          <a:xfrm>
            <a:off x="5577268" y="5425777"/>
            <a:ext cx="103746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PT" sz="4000" b="0" cap="none" spc="0" dirty="0">
                <a:ln w="0"/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Siri</a:t>
            </a:r>
          </a:p>
        </p:txBody>
      </p:sp>
    </p:spTree>
    <p:extLst>
      <p:ext uri="{BB962C8B-B14F-4D97-AF65-F5344CB8AC3E}">
        <p14:creationId xmlns:p14="http://schemas.microsoft.com/office/powerpoint/2010/main" val="517908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ultimédia Online 1" title="SMART HOUSE – ENGLISH VERSION – REMA 1000">
            <a:hlinkClick r:id="" action="ppaction://media"/>
            <a:extLst>
              <a:ext uri="{FF2B5EF4-FFF2-40B4-BE49-F238E27FC236}">
                <a16:creationId xmlns:a16="http://schemas.microsoft.com/office/drawing/2014/main" id="{B2213C12-E857-491C-9EFD-4B78E204EF6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776000" y="1387147"/>
            <a:ext cx="8640000" cy="48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21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Imagem 2" descr="Uma imagem com desenhos de criança, interior, desenho&#10;&#10;Descrição gerada automaticamente">
            <a:extLst>
              <a:ext uri="{FF2B5EF4-FFF2-40B4-BE49-F238E27FC236}">
                <a16:creationId xmlns:a16="http://schemas.microsoft.com/office/drawing/2014/main" id="{E6E06818-B44E-47E7-A543-146AEE4612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600" y="1406769"/>
            <a:ext cx="8542800" cy="48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484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m interior, vestuário, parede, pessoa&#10;&#10;Descrição gerada automaticamente">
            <a:extLst>
              <a:ext uri="{FF2B5EF4-FFF2-40B4-BE49-F238E27FC236}">
                <a16:creationId xmlns:a16="http://schemas.microsoft.com/office/drawing/2014/main" id="{7F91AA6A-0F32-4071-BB82-66146973DF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5300" y="1432560"/>
            <a:ext cx="8681400" cy="49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8319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ângulo 14">
            <a:extLst>
              <a:ext uri="{FF2B5EF4-FFF2-40B4-BE49-F238E27FC236}">
                <a16:creationId xmlns:a16="http://schemas.microsoft.com/office/drawing/2014/main" id="{86DBC403-F301-4171-85FE-C0A377218DFC}"/>
              </a:ext>
            </a:extLst>
          </p:cNvPr>
          <p:cNvSpPr/>
          <p:nvPr/>
        </p:nvSpPr>
        <p:spPr>
          <a:xfrm>
            <a:off x="2886583" y="491266"/>
            <a:ext cx="161454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pt-PT" sz="3000" dirty="0">
                <a:ln w="0"/>
                <a:solidFill>
                  <a:schemeClr val="accent1">
                    <a:lumMod val="50000"/>
                  </a:schemeClr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Créditos</a:t>
            </a:r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64479599-0E10-400F-8E34-CA64DF77D78A}"/>
              </a:ext>
            </a:extLst>
          </p:cNvPr>
          <p:cNvGrpSpPr/>
          <p:nvPr/>
        </p:nvGrpSpPr>
        <p:grpSpPr>
          <a:xfrm>
            <a:off x="2448529" y="2838999"/>
            <a:ext cx="7294941" cy="1180002"/>
            <a:chOff x="2491039" y="4757542"/>
            <a:chExt cx="7294941" cy="1180002"/>
          </a:xfrm>
        </p:grpSpPr>
        <p:pic>
          <p:nvPicPr>
            <p:cNvPr id="18" name="Picture 2" descr="cc logo">
              <a:extLst>
                <a:ext uri="{FF2B5EF4-FFF2-40B4-BE49-F238E27FC236}">
                  <a16:creationId xmlns:a16="http://schemas.microsoft.com/office/drawing/2014/main" id="{8AD3218A-994E-4FFF-BEE5-392BC0C485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1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3">
              <a:extLst>
                <a:ext uri="{FF2B5EF4-FFF2-40B4-BE49-F238E27FC236}">
                  <a16:creationId xmlns:a16="http://schemas.microsoft.com/office/drawing/2014/main" id="{EFBBDA7C-3050-4190-8027-1432ACA166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039" y="4757542"/>
              <a:ext cx="1167302" cy="11673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4">
              <a:extLst>
                <a:ext uri="{FF2B5EF4-FFF2-40B4-BE49-F238E27FC236}">
                  <a16:creationId xmlns:a16="http://schemas.microsoft.com/office/drawing/2014/main" id="{B93FA1D3-02BA-400B-B344-E782A67690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5039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5">
              <a:extLst>
                <a:ext uri="{FF2B5EF4-FFF2-40B4-BE49-F238E27FC236}">
                  <a16:creationId xmlns:a16="http://schemas.microsoft.com/office/drawing/2014/main" id="{ACF79A97-4F51-4DE1-9DBD-A0D1884E91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9264" y="4760828"/>
              <a:ext cx="1176716" cy="1176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Retângulo 21">
            <a:extLst>
              <a:ext uri="{FF2B5EF4-FFF2-40B4-BE49-F238E27FC236}">
                <a16:creationId xmlns:a16="http://schemas.microsoft.com/office/drawing/2014/main" id="{05876ABE-525A-40EC-B236-804119563768}"/>
              </a:ext>
            </a:extLst>
          </p:cNvPr>
          <p:cNvSpPr/>
          <p:nvPr/>
        </p:nvSpPr>
        <p:spPr>
          <a:xfrm>
            <a:off x="3048000" y="4119911"/>
            <a:ext cx="6096000" cy="87203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</a:pPr>
            <a:r>
              <a:rPr lang="pt-PT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Atribuição-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NãoComercial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-</a:t>
            </a:r>
            <a:r>
              <a:rPr lang="pt-PT" dirty="0" err="1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CompartilhaIgual</a:t>
            </a:r>
            <a:r>
              <a:rPr lang="pt-PT" dirty="0">
                <a:solidFill>
                  <a:srgbClr val="000000"/>
                </a:solidFill>
                <a:latin typeface="Helvetica" panose="020B0604020202020204" pitchFamily="34" charset="0"/>
                <a:ea typeface="Verdana" panose="020B0604030504040204" pitchFamily="34" charset="0"/>
                <a:cs typeface="Helvetica" panose="020B0604020202020204" pitchFamily="34" charset="0"/>
              </a:rPr>
              <a:t> 4.0 Internacional (CC BY-NC-SA 4.0)</a:t>
            </a:r>
            <a:endParaRPr lang="pt-PT" sz="2800" b="1" dirty="0">
              <a:effectLst/>
              <a:latin typeface="Helvetica" panose="020B0604020202020204" pitchFamily="34" charset="0"/>
              <a:ea typeface="Verdana" panose="020B0604030504040204" pitchFamily="34" charset="0"/>
              <a:cs typeface="Helvetica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2C0A9F3-E22F-4823-8DC7-CE5718517B77}"/>
              </a:ext>
            </a:extLst>
          </p:cNvPr>
          <p:cNvSpPr txBox="1"/>
          <p:nvPr/>
        </p:nvSpPr>
        <p:spPr>
          <a:xfrm>
            <a:off x="2220791" y="5997402"/>
            <a:ext cx="77504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b="1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Nota: </a:t>
            </a:r>
            <a:r>
              <a:rPr lang="pt-PT" b="0" i="0" dirty="0">
                <a:solidFill>
                  <a:srgbClr val="222222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As imagens deste documento foram criadas com o GPT-4o</a:t>
            </a:r>
            <a:endParaRPr lang="pt-PT" dirty="0"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6641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2717</TotalTime>
  <Words>752</Words>
  <Application>Microsoft Office PowerPoint</Application>
  <PresentationFormat>Ecrã Panorâmico</PresentationFormat>
  <Paragraphs>44</Paragraphs>
  <Slides>9</Slides>
  <Notes>9</Notes>
  <HiddenSlides>0</HiddenSlides>
  <MMClips>1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Helvetica</vt:lpstr>
      <vt:lpstr>Verdana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Rodolfo Duarte Pinto</dc:creator>
  <cp:lastModifiedBy>Rodolfo Duarte Pinto</cp:lastModifiedBy>
  <cp:revision>67</cp:revision>
  <dcterms:created xsi:type="dcterms:W3CDTF">2023-12-18T09:39:58Z</dcterms:created>
  <dcterms:modified xsi:type="dcterms:W3CDTF">2024-09-18T09:18:43Z</dcterms:modified>
</cp:coreProperties>
</file>